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>
            <a:normAutofit/>
          </a:bodyPr>
          <a:lstStyle/>
          <a:p>
            <a:r>
              <a:rPr lang="ru-RU" sz="5400" i="1" dirty="0" smtClean="0"/>
              <a:t>Моя любимая книга</a:t>
            </a:r>
            <a:r>
              <a:rPr lang="ru-RU" sz="5400" dirty="0" smtClean="0"/>
              <a:t>.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64088" y="4077072"/>
            <a:ext cx="3240360" cy="2448272"/>
          </a:xfrm>
        </p:spPr>
        <p:txBody>
          <a:bodyPr>
            <a:normAutofit/>
          </a:bodyPr>
          <a:lstStyle/>
          <a:p>
            <a:r>
              <a:rPr lang="ru-RU" dirty="0" smtClean="0"/>
              <a:t>Работу выполнила ученица 6 «Д» класса </a:t>
            </a:r>
            <a:r>
              <a:rPr lang="ru-RU" dirty="0" err="1" smtClean="0"/>
              <a:t>Мунбаева</a:t>
            </a:r>
            <a:r>
              <a:rPr lang="ru-RU" dirty="0" smtClean="0"/>
              <a:t> Динара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988840"/>
            <a:ext cx="4176464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226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0" y="1988840"/>
            <a:ext cx="4320480" cy="4536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err="1"/>
              <a:t>Антуа́н</a:t>
            </a:r>
            <a:r>
              <a:rPr lang="ru-RU" sz="2800" dirty="0"/>
              <a:t> Мари́ </a:t>
            </a:r>
            <a:r>
              <a:rPr lang="ru-RU" sz="2800" dirty="0" err="1"/>
              <a:t>Жан-Бати́ст</a:t>
            </a:r>
            <a:r>
              <a:rPr lang="ru-RU" sz="2800" dirty="0"/>
              <a:t> Роже́ де Сент-Экзюпери́ (1900-1944) — известный французский писатель, поэт, эссеист и профессиональный лётчик.</a:t>
            </a:r>
            <a:endParaRPr lang="ru-RU" sz="28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268760"/>
            <a:ext cx="3888432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65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332656"/>
            <a:ext cx="3816424" cy="8640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Биография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5112568"/>
          </a:xfrm>
        </p:spPr>
        <p:txBody>
          <a:bodyPr>
            <a:normAutofit fontScale="92500" lnSpcReduction="10000"/>
          </a:bodyPr>
          <a:lstStyle/>
          <a:p>
            <a:r>
              <a:rPr lang="ru-RU" sz="2000" dirty="0"/>
              <a:t>Антуан Мари Жан-Батист </a:t>
            </a:r>
            <a:r>
              <a:rPr lang="ru-RU" sz="2000" dirty="0" err="1"/>
              <a:t>Рожер</a:t>
            </a:r>
            <a:r>
              <a:rPr lang="ru-RU" sz="2000" dirty="0"/>
              <a:t> де </a:t>
            </a:r>
            <a:r>
              <a:rPr lang="ru-RU" sz="2000" dirty="0" smtClean="0"/>
              <a:t>Сент-Экзюпери родился 29 июня 1900 года в </a:t>
            </a:r>
            <a:r>
              <a:rPr lang="ru-RU" sz="2000" dirty="0"/>
              <a:t>Лионе (Франция) в аристократической семье. Он был третьим ребенком графа Жана де Сент-Экзюпери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Отец умер, когда Антуану было четыре года, и воспитанием мальчика занималась мать. Детство его прошло в поместье Сен-Морис близ Лиона, принадлежавшем его </a:t>
            </a:r>
            <a:r>
              <a:rPr lang="ru-RU" sz="2000" dirty="0" smtClean="0"/>
              <a:t>бабушке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Получив в </a:t>
            </a:r>
            <a:r>
              <a:rPr lang="ru-RU" sz="2000" smtClean="0"/>
              <a:t>коллежде</a:t>
            </a:r>
            <a:r>
              <a:rPr lang="ru-RU" sz="2000" dirty="0" smtClean="0"/>
              <a:t> </a:t>
            </a:r>
            <a:r>
              <a:rPr lang="ru-RU" sz="2000" dirty="0"/>
              <a:t>степень бакалавра, несколько лет Антуан учился в Академии искусств на архитектурном отделении, затем поступил рядовым в авиационные войска. В 1923 году ему выдали удостоверение пилота</a:t>
            </a:r>
            <a:r>
              <a:rPr lang="ru-RU" sz="2000" dirty="0" smtClean="0"/>
              <a:t>.</a:t>
            </a:r>
            <a:r>
              <a:rPr lang="ru-RU" sz="2000" dirty="0"/>
              <a:t> Сент-Экзюпери летал на </a:t>
            </a:r>
            <a:r>
              <a:rPr lang="ru-RU" sz="2000" dirty="0" smtClean="0"/>
              <a:t>почтовых линиях</a:t>
            </a:r>
            <a:r>
              <a:rPr lang="ru-RU" sz="2000" dirty="0"/>
              <a:t> Тулуза — Касабланка, Касабланка — Дакар, затем стал начальником аэродрома в форте Кап-</a:t>
            </a:r>
            <a:r>
              <a:rPr lang="ru-RU" sz="2000" dirty="0" err="1"/>
              <a:t>Джуби</a:t>
            </a:r>
            <a:r>
              <a:rPr lang="ru-RU" sz="2000" dirty="0"/>
              <a:t> в </a:t>
            </a:r>
            <a:r>
              <a:rPr lang="ru-RU" sz="2000" dirty="0" smtClean="0"/>
              <a:t>Марокко. </a:t>
            </a:r>
          </a:p>
          <a:p>
            <a:r>
              <a:rPr lang="ru-RU" sz="2000" dirty="0"/>
              <a:t>В 1933-1934 годах он был летчиком-испытателем, совершил ряд дальних перелетов, терпел аварии, несколько раз был тяжело ранен.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806618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47928"/>
          </a:xfrm>
        </p:spPr>
        <p:txBody>
          <a:bodyPr>
            <a:normAutofit/>
          </a:bodyPr>
          <a:lstStyle/>
          <a:p>
            <a:r>
              <a:rPr lang="ru-RU" sz="2400" dirty="0"/>
              <a:t>Утром 31 июля 1944 года Сент-Экзюпери на оборудованном фотокамерой и не имевшем вооружения самолете "</a:t>
            </a:r>
            <a:r>
              <a:rPr lang="ru-RU" sz="2400" dirty="0" err="1"/>
              <a:t>Лайтнинг</a:t>
            </a:r>
            <a:r>
              <a:rPr lang="ru-RU" sz="2400" dirty="0"/>
              <a:t> П-38" отправился в разведывательный полет с аэродрома </a:t>
            </a:r>
            <a:r>
              <a:rPr lang="ru-RU" sz="2400" dirty="0" err="1"/>
              <a:t>Борго</a:t>
            </a:r>
            <a:r>
              <a:rPr lang="ru-RU" sz="2400" dirty="0"/>
              <a:t> на острове Корсика. Его задачей в том вылете был сбор разведданных в рамках подготовки операции по высадке десанта на юге Франции, оккупированной фашистскими захватчиками. Самолет не вернулся на базу, и его пилот был объявлен пропавшим без вести</a:t>
            </a:r>
            <a:r>
              <a:rPr lang="ru-RU" sz="2400" dirty="0" smtClean="0"/>
              <a:t>.</a:t>
            </a:r>
          </a:p>
          <a:p>
            <a:r>
              <a:rPr lang="ru-RU" sz="2400" dirty="0"/>
              <a:t>Поиски останков самолета велись много лет, лишь в 1998 </a:t>
            </a:r>
            <a:r>
              <a:rPr lang="ru-RU" sz="2400" dirty="0" smtClean="0"/>
              <a:t>году</a:t>
            </a:r>
            <a:r>
              <a:rPr lang="ru-RU" sz="2400" dirty="0"/>
              <a:t> марсельский рыбак Жан-Клод </a:t>
            </a:r>
            <a:r>
              <a:rPr lang="ru-RU" sz="2400" dirty="0" err="1"/>
              <a:t>Бьянко</a:t>
            </a:r>
            <a:r>
              <a:rPr lang="ru-RU" sz="2400" dirty="0"/>
              <a:t> случайно обнаружил близ Марселя серебряный браслет с именем писателя и его жены Консуэло.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9110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9792" y="548680"/>
            <a:ext cx="4104456" cy="936104"/>
          </a:xfrm>
        </p:spPr>
        <p:txBody>
          <a:bodyPr>
            <a:normAutofit/>
          </a:bodyPr>
          <a:lstStyle/>
          <a:p>
            <a:r>
              <a:rPr lang="ru-RU" dirty="0" smtClean="0"/>
              <a:t>Творчество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/>
          <a:lstStyle/>
          <a:p>
            <a:r>
              <a:rPr lang="ru-RU" dirty="0" smtClean="0"/>
              <a:t>«Летчик» (1926 г.)</a:t>
            </a:r>
          </a:p>
          <a:p>
            <a:r>
              <a:rPr lang="ru-RU" dirty="0" smtClean="0"/>
              <a:t>«Южный почтовый» (1929 г.) </a:t>
            </a:r>
          </a:p>
          <a:p>
            <a:r>
              <a:rPr lang="ru-RU" dirty="0" smtClean="0"/>
              <a:t>«Ночной полет» </a:t>
            </a:r>
            <a:r>
              <a:rPr lang="ru-RU" dirty="0"/>
              <a:t>(</a:t>
            </a:r>
            <a:r>
              <a:rPr lang="ru-RU" dirty="0" smtClean="0"/>
              <a:t>1931 г.)</a:t>
            </a:r>
          </a:p>
          <a:p>
            <a:r>
              <a:rPr lang="ru-RU" dirty="0" smtClean="0"/>
              <a:t>«Планета людей» (1939 г.)</a:t>
            </a:r>
          </a:p>
          <a:p>
            <a:r>
              <a:rPr lang="ru-RU" dirty="0" smtClean="0"/>
              <a:t>«Военный летчик» (1942 г.)</a:t>
            </a:r>
          </a:p>
          <a:p>
            <a:r>
              <a:rPr lang="ru-RU" dirty="0" smtClean="0"/>
              <a:t>«Маленький принц» (1943 г.)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6688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6779096" cy="1008112"/>
          </a:xfrm>
        </p:spPr>
        <p:txBody>
          <a:bodyPr>
            <a:normAutofit/>
          </a:bodyPr>
          <a:lstStyle/>
          <a:p>
            <a:r>
              <a:rPr lang="ru-RU" dirty="0" smtClean="0"/>
              <a:t>«Маленький принц»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/>
          </a:bodyPr>
          <a:lstStyle/>
          <a:p>
            <a:r>
              <a:rPr lang="ru-RU" dirty="0" smtClean="0"/>
              <a:t>Книга </a:t>
            </a:r>
            <a:r>
              <a:rPr lang="ru-RU" dirty="0"/>
              <a:t>опубликована 6 апреля 1943 года в </a:t>
            </a:r>
            <a:r>
              <a:rPr lang="ru-RU" dirty="0" smtClean="0"/>
              <a:t>Нью-Йорке. </a:t>
            </a:r>
            <a:endParaRPr lang="ru-RU" dirty="0"/>
          </a:p>
          <a:p>
            <a:r>
              <a:rPr lang="ru-RU" dirty="0"/>
              <a:t>Рисунки в книге выполнены самим автором и не менее знамениты, чем сама книга. Это не только иллюстрации, но и органическая часть произведения: сами герои сказки ссылаются на рисунки и спорят о них. Уникальные иллюстрации в «Маленьком принце» разрушают языковые барьеры, становятся частью универсального визуального лексикона, понятного каждому.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868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47928"/>
          </a:xfrm>
        </p:spPr>
        <p:txBody>
          <a:bodyPr/>
          <a:lstStyle/>
          <a:p>
            <a:r>
              <a:rPr lang="ru-RU" dirty="0"/>
              <a:t>Сказка рассказывает о Маленьком принце, который посещает различные планеты в космосе, включая Землю. Книга обращается к темам одиночества, дружбы, любви и утраты.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636912"/>
            <a:ext cx="6840759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6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43608" y="980728"/>
            <a:ext cx="7211144" cy="1296144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718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91</TotalTime>
  <Words>145</Words>
  <Application>Microsoft Office PowerPoint</Application>
  <PresentationFormat>Экран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Моя любимая книга.</vt:lpstr>
      <vt:lpstr>Презентация PowerPoint</vt:lpstr>
      <vt:lpstr>    Биография </vt:lpstr>
      <vt:lpstr>Презентация PowerPoint</vt:lpstr>
      <vt:lpstr>Творчество</vt:lpstr>
      <vt:lpstr>«Маленький принц»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Моя любимая книга.</dc:title>
  <dc:creator>User</dc:creator>
  <cp:lastModifiedBy>User</cp:lastModifiedBy>
  <cp:revision>9</cp:revision>
  <dcterms:created xsi:type="dcterms:W3CDTF">2021-05-04T04:28:50Z</dcterms:created>
  <dcterms:modified xsi:type="dcterms:W3CDTF">2021-05-04T06:10:44Z</dcterms:modified>
</cp:coreProperties>
</file>